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67" r:id="rId5"/>
    <p:sldId id="275" r:id="rId6"/>
    <p:sldId id="274" r:id="rId7"/>
    <p:sldId id="260" r:id="rId8"/>
    <p:sldId id="261" r:id="rId9"/>
    <p:sldId id="262" r:id="rId10"/>
    <p:sldId id="263" r:id="rId11"/>
    <p:sldId id="264" r:id="rId12"/>
    <p:sldId id="273" r:id="rId13"/>
    <p:sldId id="265" r:id="rId14"/>
    <p:sldId id="266" r:id="rId15"/>
    <p:sldId id="268" r:id="rId16"/>
    <p:sldId id="271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D8C16F-FEC9-429D-8289-3BC3BF6D80C2}" type="datetimeFigureOut">
              <a:rPr lang="ru-RU" smtClean="0"/>
              <a:pPr/>
              <a:t>03.06.2021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09BBE0-EB30-4325-8B75-7B1F06A880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med" advClick="0" advTm="1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b="1" dirty="0" smtClean="0"/>
              <a:t>Эвакуация   1941</a:t>
            </a:r>
          </a:p>
          <a:p>
            <a:endParaRPr lang="ru-RU" sz="4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Выставка – презентация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Списки эвакуированных рабочих , ИТР и служащих с Липецкого Рудоуправления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Содержимое 3" descr="DSC_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528" y="1600200"/>
            <a:ext cx="7290943" cy="487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Ф.1-Б Оп.1 Д.1-А</a:t>
            </a: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06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136904" cy="576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Ф.1-Б Оп.1 Д.1-А Л.1</a:t>
            </a: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Согласно спискам, датированным с 24 августа по 8 сентября 1941 года рабочих и специалистов  с семьями эвакуировали из  Кривого Рога  и Липецка,  с разных станций. Среди перемещенных люди с разным образованием- от неграмотных до окончивших высшие учебные заведения, и разной  профессиональной подготовкой.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Среди них встречаются  горные мастера, геологи , маркшейдеры, электрослесари, механики, партработники, учителя, домохозяйки.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Рабочие специальности, были очень  востребованы на Бакальском рудоуправлении.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По спискам так же можно увидеть национальность перемещенных людей: в основном украинцы, еврей, русские и поляки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2"/>
                </a:solidFill>
              </a:rPr>
              <a:t>Прибытие высококвалифицированных специалистов  способствовало росту экономического и культурного потенциала района </a:t>
            </a:r>
            <a:endParaRPr lang="ru-RU" sz="2700" dirty="0">
              <a:solidFill>
                <a:schemeClr val="tx2"/>
              </a:solidFill>
            </a:endParaRPr>
          </a:p>
        </p:txBody>
      </p:sp>
      <p:pic>
        <p:nvPicPr>
          <p:cNvPr id="5" name="Содержимое 3" descr="07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76" y="1412776"/>
            <a:ext cx="7520732" cy="5061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6453336"/>
            <a:ext cx="2169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Ф.1-Б Оп.1 Д.1-А Л.4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844824"/>
            <a:ext cx="6019800" cy="324036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Вопрос по эвакуированному населению был на контроле райкома ВКП(б) и </a:t>
            </a:r>
            <a:r>
              <a:rPr lang="ru-RU" dirty="0" smtClean="0"/>
              <a:t>райисполкома, </a:t>
            </a:r>
            <a:r>
              <a:rPr lang="ru-RU" dirty="0" smtClean="0"/>
              <a:t>а так же вышестоящих хоз. органов. С помощью НКЧМ СССР  семьям эвакуированных были выделены необходимые фонды и средства для обзаведения коровами. Местные власти выделяли землю  под огородные участки. С 1941 года на узловой железно- дорожной станции Бердяуш находился эвакопункт.  Который обеспечивал питанием и медицинской помощью не только прибывающих в район людей но и обслугу транспортных эшелонов.</a:t>
            </a:r>
          </a:p>
          <a:p>
            <a:endParaRPr lang="ru-RU" dirty="0"/>
          </a:p>
        </p:txBody>
      </p:sp>
      <p:pic>
        <p:nvPicPr>
          <p:cNvPr id="4098" name="Picture 2" descr="C:\Users\Елена\Desktop\эвакуация\50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6215608" cy="44190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списках 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значатся 2938 человек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3" name="Содержимое 3" descr="05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968" y="1709192"/>
            <a:ext cx="7137859" cy="4873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6453336"/>
            <a:ext cx="213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Ф.1-Б Оп.1 Д.1-В Л.3</a:t>
            </a: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04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079583" cy="5637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949280"/>
            <a:ext cx="212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Ф.1-Б Оп.1 Д.1-Г Л.2</a:t>
            </a: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844824"/>
            <a:ext cx="6019800" cy="316835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 января 1944 года началась реэвакуация  населения в места их постоянного проживания . К 1962 году  80% эвакуированных покинули Саткинский район.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Елена\Desktop\эвакуация\poezd-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6048672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7806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Для подготовки выставки – </a:t>
            </a:r>
            <a:r>
              <a:rPr lang="ru-RU" sz="3200" smtClean="0">
                <a:solidFill>
                  <a:schemeClr val="tx2"/>
                </a:solidFill>
              </a:rPr>
              <a:t>презентации </a:t>
            </a:r>
            <a:r>
              <a:rPr lang="ru-RU" sz="3200" smtClean="0">
                <a:solidFill>
                  <a:schemeClr val="tx2"/>
                </a:solidFill>
              </a:rPr>
              <a:t>использованы </a:t>
            </a:r>
            <a:r>
              <a:rPr lang="ru-RU" sz="3200" dirty="0" smtClean="0">
                <a:solidFill>
                  <a:schemeClr val="tx2"/>
                </a:solidFill>
              </a:rPr>
              <a:t>материалы  архивного отдела  Администрации Саткинского муниципального района ,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архивного фонда № 1-Б «Бакальские рудники»  Оп. 1 (списки семей и лиц прибывающих в Саткинский район 1941 год)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5949280"/>
            <a:ext cx="174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Сатка 2021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Данная выставка посвящена  80-летию начала Второй Мировой войны 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Представлена информация об эвакуации  мирного населения  из Кривого Рога в город Бакал Саткинского района, с 24 августа по 8 сентября 1941 года, включенная в архивный фонд № 1-Б «Бакальские рудники» 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ПРЕДИСЛОВИЕ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chemeClr val="tx2"/>
                </a:solidFill>
              </a:rPr>
              <a:t>22 июня 1941 года гитлеровская Германия вероломно напала на Советский Союз.  Что прервало мирный труд советских людей живущих в Кривом Роге. </a:t>
            </a:r>
          </a:p>
          <a:p>
            <a:pPr algn="just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   Враг рвался к Кривому Рогу, фронт приближался…</a:t>
            </a:r>
          </a:p>
          <a:p>
            <a:pPr algn="just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   Уже в начале июля фашистские самолеты стали совершать частые налеты на Кривой Рог, </a:t>
            </a:r>
            <a:r>
              <a:rPr lang="ru-RU" sz="3200" dirty="0" err="1" smtClean="0">
                <a:solidFill>
                  <a:schemeClr val="tx2"/>
                </a:solidFill>
              </a:rPr>
              <a:t>Долгинцево</a:t>
            </a:r>
            <a:r>
              <a:rPr lang="ru-RU" sz="3200" dirty="0" smtClean="0">
                <a:solidFill>
                  <a:schemeClr val="tx2"/>
                </a:solidFill>
              </a:rPr>
              <a:t>, бомбить железнодорожный мост возле станции Кривой Рог. Несколько бомб было сброшено в районе завода и в самом городе…</a:t>
            </a:r>
          </a:p>
          <a:p>
            <a:pPr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Уже в первые месяцы войны в прифронтовой зоне  и  на территориях которые могли подвергнуться  оккупации или где промышленные  объекты могли стать мишенью авианалетов , широко развернулась эвакуация людей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Елена\Desktop\эвакуация\P1110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5976664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052736"/>
            <a:ext cx="6019800" cy="432048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32656"/>
            <a:ext cx="2057400" cy="5687144"/>
          </a:xfrm>
        </p:spPr>
        <p:txBody>
          <a:bodyPr>
            <a:normAutofit fontScale="70000" lnSpcReduction="20000"/>
          </a:bodyPr>
          <a:lstStyle/>
          <a:p>
            <a:r>
              <a:rPr lang="ru-RU" sz="2100" dirty="0" smtClean="0"/>
              <a:t>8 августа 1941 года начинается полная эвакуация. </a:t>
            </a:r>
          </a:p>
          <a:p>
            <a:r>
              <a:rPr lang="ru-RU" sz="2100" dirty="0" smtClean="0"/>
              <a:t>Со станций </a:t>
            </a:r>
            <a:r>
              <a:rPr lang="ru-RU" sz="2100" dirty="0" err="1" smtClean="0"/>
              <a:t>Долгинцево</a:t>
            </a:r>
            <a:r>
              <a:rPr lang="ru-RU" sz="2100" dirty="0" smtClean="0"/>
              <a:t> и Червоное  уходили эшелоны с эвакуированным население и оборудованием.</a:t>
            </a:r>
          </a:p>
          <a:p>
            <a:r>
              <a:rPr lang="ru-RU" sz="2100" dirty="0" smtClean="0"/>
              <a:t>Уже через 6 дней,14 августа, гитлеровцы ворвались в город и установили в нём жестокий оккупационный режим. Оккупация </a:t>
            </a:r>
            <a:r>
              <a:rPr lang="ru-RU" sz="2100" b="1" dirty="0" smtClean="0"/>
              <a:t>Кривого</a:t>
            </a:r>
            <a:r>
              <a:rPr lang="ru-RU" sz="2100" dirty="0" smtClean="0"/>
              <a:t> </a:t>
            </a:r>
            <a:r>
              <a:rPr lang="ru-RU" sz="2100" b="1" dirty="0" smtClean="0"/>
              <a:t>Рога</a:t>
            </a:r>
            <a:r>
              <a:rPr lang="ru-RU" sz="2100" dirty="0" smtClean="0"/>
              <a:t> тогда продлилась 2,5 года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Елена\Desktop\эвакуация\46002139121_57f6df44a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626469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550151_550151_600x500" descr="СССР провел в начальный период Великой Отечественной войны беспрецедентную в истории операцию по переброске промышленности на Урал, в Сибирь и Среднюю Азию 50-04.jpg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7687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С августа 1941  года  в Саткинский район стали поступать эвакуированные  из Кривого Рога. Это были рабочие и ИТР рудоуправления им. Ф.Э. Дзержинского,  шахты им. Ильича, Ингулецкого рудоуправления и Первомайского шахтоуправления. 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 В Бакал прибыли эвакуированные граждане  так же с Западной Украины и Белоруссии, Липецкой , Новгородской,  Днепропетровской и Ленинградской областей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55576" y="1340768"/>
            <a:ext cx="5544616" cy="374441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052736"/>
            <a:ext cx="2057400" cy="4967064"/>
          </a:xfrm>
        </p:spPr>
        <p:txBody>
          <a:bodyPr/>
          <a:lstStyle/>
          <a:p>
            <a:r>
              <a:rPr lang="ru-RU" dirty="0" smtClean="0"/>
              <a:t>Для приема эвакуированного населения в Саткинском районе находился специальный инспектор, который занимался вопросами  размещения,  снабжения продуктовыми и промышленными товарами</a:t>
            </a:r>
            <a:endParaRPr lang="ru-RU" dirty="0"/>
          </a:p>
        </p:txBody>
      </p:sp>
      <p:pic>
        <p:nvPicPr>
          <p:cNvPr id="3074" name="Picture 2" descr="C:\Users\Елена\Desktop\эвакуация\p1e5cdvtdk1t2h106s1i13a8dv1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5688632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Списки семей и лиц прибывающих  в  Бакал  Саткинского района Челябинской области  24 августа 1941 года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Содержимое 3" descr="01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62" y="1600200"/>
            <a:ext cx="7296914" cy="4873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021288"/>
            <a:ext cx="221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Ф.1-Б Оп.1 Д.1-В Л.1</a:t>
            </a:r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539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Выставка – презентация  </vt:lpstr>
      <vt:lpstr>ПРЕДИСЛОВИЕ </vt:lpstr>
      <vt:lpstr>Слайд 3</vt:lpstr>
      <vt:lpstr>Уже в первые месяцы войны в прифронтовой зоне  и  на территориях которые могли подвергнуться  оккупации или где промышленные  объекты могли стать мишенью авианалетов , широко развернулась эвакуация людей</vt:lpstr>
      <vt:lpstr>Слайд 5</vt:lpstr>
      <vt:lpstr>Слайд 6</vt:lpstr>
      <vt:lpstr>Слайд 7</vt:lpstr>
      <vt:lpstr>Слайд 8</vt:lpstr>
      <vt:lpstr>Списки семей и лиц прибывающих  в  Бакал  Саткинского района Челябинской области  24 августа 1941 года </vt:lpstr>
      <vt:lpstr>Списки эвакуированных рабочих , ИТР и служащих с Липецкого Рудоуправления</vt:lpstr>
      <vt:lpstr>Слайд 11</vt:lpstr>
      <vt:lpstr>Слайд 12</vt:lpstr>
      <vt:lpstr> Прибытие высококвалифицированных специалистов  способствовало росту экономического и культурного потенциала района </vt:lpstr>
      <vt:lpstr>Слайд 14</vt:lpstr>
      <vt:lpstr>В списках значатся 2938 человек</vt:lpstr>
      <vt:lpstr>Слайд 16</vt:lpstr>
      <vt:lpstr>Слайд 17</vt:lpstr>
      <vt:lpstr>Для подготовки выставки – презентации использованы материалы  архивного отдела  Администрации Саткинского муниципального района ,  архивного фонда № 1-Б «Бакальские рудники»  Оп. 1 (списки семей и лиц прибывающих в Саткинский район 1941 год)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– презентация</dc:title>
  <dc:creator>Елена</dc:creator>
  <cp:lastModifiedBy>Елена</cp:lastModifiedBy>
  <cp:revision>22</cp:revision>
  <dcterms:created xsi:type="dcterms:W3CDTF">2021-06-01T09:02:39Z</dcterms:created>
  <dcterms:modified xsi:type="dcterms:W3CDTF">2021-06-03T04:44:09Z</dcterms:modified>
</cp:coreProperties>
</file>